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0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9D3"/>
    <a:srgbClr val="FFD85B"/>
    <a:srgbClr val="DFECE6"/>
    <a:srgbClr val="E5C8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D661E-B46B-42FE-8650-2D2F890A17F2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3D38945-6C51-4E43-89F9-CD470F46AC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2735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38945-6C51-4E43-89F9-CD470F46ACFA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1256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00E9B-90E7-E3FB-FF8C-4578C58DA0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977BEA9F-1EF0-F2A9-7B78-5E01696F99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9CB4C8B9-2F25-94B1-639A-039EBCB3A2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0F125A2-AC30-7E9C-6FFE-211EE53C1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38945-6C51-4E43-89F9-CD470F46ACFA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3390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2098C-BE20-144B-435A-00696BF90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8038198-606E-56D0-CDB8-9FD92D1809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6CBC7716-2F58-B363-004B-F12741F480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B243973-9486-B1E1-AC4A-7116AF11A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38945-6C51-4E43-89F9-CD470F46ACFA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3665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35A71-C9DF-98D6-0D90-271F3D614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D35CB33D-B31B-8B75-3495-0ADFB4C5B2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1CB74F37-315F-4728-F542-3BB3235C13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AD7FA12-0608-36E9-D67A-7432E1301E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38945-6C51-4E43-89F9-CD470F46ACFA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4503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8CE05-63CD-C266-E558-2AC10234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>
            <a:extLst>
              <a:ext uri="{FF2B5EF4-FFF2-40B4-BE49-F238E27FC236}">
                <a16:creationId xmlns:a16="http://schemas.microsoft.com/office/drawing/2014/main" id="{E95D4C78-0733-B914-F698-836727703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>
            <a:extLst>
              <a:ext uri="{FF2B5EF4-FFF2-40B4-BE49-F238E27FC236}">
                <a16:creationId xmlns:a16="http://schemas.microsoft.com/office/drawing/2014/main" id="{A273F906-3285-7155-FE2E-F2C8CCB41D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2A08937-6279-3993-A67E-7C563A3B7B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D38945-6C51-4E43-89F9-CD470F46ACFA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6455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0DD1CE-723E-A7BD-EEFE-EF7B30D0E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4590992-2883-3C6B-706D-1A8191F15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A74ACC-C628-F387-37F7-FF67D1032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8A6BE49-735E-021A-168A-B67AB2CEA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833E094-57B7-4D17-E960-0E1AFE3E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2478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56214E4-4B32-98B2-1E55-85EE86F6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A8E7863-A46E-EDEC-8EDC-2EA1C4816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943F72-4274-48B8-A96A-5238CE484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4675CC-BA3A-2BC9-8CED-9961B879A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CC372F-50B6-DEDB-560D-B99DE5626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9130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B40451-EEB8-888C-F928-F485D4F1A6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ECE4A8-3761-DDCC-28BA-7FD88DF4C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3D26AC-3024-476A-13AF-1A06DC34A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4A89224-3E0C-B680-C8B3-1B67499E0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5B2895-0A9A-774D-3C2C-4D016D78E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631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8D6A29-3B40-CD2C-5CC4-F2DC33340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36A4E5-AD28-718B-B0C7-98A296239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E269219-1892-060B-15D7-C5C9E1E6E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3003702-6051-2D08-38E5-CD393189A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17CAE0-C1D8-B772-ACFF-4562015D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47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9005E8-2497-04DD-E5D7-FB8185B65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CA6F5E0-FD25-7C2E-A4CB-E3745659A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AF29D44-FD9A-896E-E06B-46C0B654B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3E12B2B-4B80-A383-B41A-C6EEA1F32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8F851C-3E27-0551-642E-6C1F0E5A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278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CA7C70-C857-8D7F-C431-8864422F1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8E1F303-FBC6-F5FD-DE94-066186008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164D5A1-DE01-A4B8-061E-90A3D6E07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87D7F9D-D0B4-5D99-302F-90D68F54A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3A164D6-BBC0-CA08-4A61-959E09C5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AAEC858-3A62-6367-8627-5EF7CE80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117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8D5E9AC-47CD-F917-BE68-4F36282B8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ADD1351-B236-5A19-8275-02DA68B5F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203F99F-FBE0-D0CB-B247-64FD65C66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BCBEB48-B787-7BCD-670F-EFC3D2ED1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D4B4FD8-3E32-4398-2873-93E75CBCB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298D2DA-BF10-640E-9EF8-F5A336A4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35B393D-E453-B39E-442C-487B1A4A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12CEC5F-AD52-7487-D577-59BC27190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104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8B96A9-CECE-6338-BA49-98F83BDF7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9193353-D4E3-E329-C18F-C20631C3C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B98ACBF-3D1A-CC60-2BA6-C1FB577EE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825A7BF9-4F98-130F-99B1-333C7AF9F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634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B3D8C8E-37F4-16E7-63C5-EACA47B24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CF44705-4DF2-DB5B-1D7F-FDB5244A5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0655235-24D5-83A9-BFDA-D4000B582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838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CFD10C-32C0-F2DA-C048-62C8A162B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B87AC81-D3DF-7B1A-4F12-17BCD0AA2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B7DBCF0-2DAA-1BB3-1984-9A6F05C91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93494E4-2E0B-B824-32B7-C564BA027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F8FCAA-BC09-1046-EBEE-AE4928768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D779A88-9B25-680E-B039-123B1DAF3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6792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F14CF45-7CD4-5F24-3199-69E44E545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47842F7-A6EF-39D8-FDB4-B45E0CF68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DE9F925-56AC-A26E-8780-700F24D22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C752E04-4377-E0CA-10E0-35BE46B9C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8956B31-2C73-D71E-1A8C-B29C25EA7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7A8541A-FCA1-E247-1E5A-759BBD9A6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254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20B6749-3C4A-AB5F-97EC-07D38D739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D0E5E0C-8D67-8EA1-E845-C26335AC4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4FEC91-D469-D0FB-8DC9-258F1A098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AC52A2-26A0-49C7-AA53-D1E2B70CFDCF}" type="datetimeFigureOut">
              <a:rPr lang="ar-SA" smtClean="0"/>
              <a:t>10/08/47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B487F0-1A90-F9F8-BAC5-F3DBD20FEF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82B8D6-769E-B9F8-25BC-95F1A03E96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D6FB20-50AC-493F-90F5-18CB5EEF610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421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00FAEED5-3DBF-D148-03D2-1A8C279D408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579761" y="-30168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6" name="Rectangle 2">
            <a:extLst>
              <a:ext uri="{FF2B5EF4-FFF2-40B4-BE49-F238E27FC236}">
                <a16:creationId xmlns:a16="http://schemas.microsoft.com/office/drawing/2014/main" id="{C4169FB8-A30B-5A75-8571-EBB3239F4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8380" y="2318248"/>
            <a:ext cx="4706707" cy="6617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4000" b="0" i="0" u="none" strike="noStrike" cap="none" normalizeH="0" baseline="0" dirty="0">
                <a:ln>
                  <a:noFill/>
                </a:ln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اسم الفرصة</a:t>
            </a:r>
            <a:endParaRPr kumimoji="0" lang="ar-SA" altLang="ar-SA" sz="2000" b="0" i="0" u="none" strike="noStrike" cap="none" normalizeH="0" baseline="0" dirty="0">
              <a:ln>
                <a:noFill/>
              </a:ln>
              <a:solidFill>
                <a:srgbClr val="E5C891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E380C6D4-A72A-2960-6EEA-7FD5F61D47FC}"/>
              </a:ext>
            </a:extLst>
          </p:cNvPr>
          <p:cNvSpPr txBox="1"/>
          <p:nvPr/>
        </p:nvSpPr>
        <p:spPr>
          <a:xfrm>
            <a:off x="7421834" y="721857"/>
            <a:ext cx="39891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8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تقرير الفرصة التطوعية</a:t>
            </a:r>
            <a:endParaRPr lang="ar-SA" sz="2800" b="0" i="0" dirty="0">
              <a:solidFill>
                <a:srgbClr val="DFECE6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pic>
        <p:nvPicPr>
          <p:cNvPr id="31" name="صورة 30">
            <a:extLst>
              <a:ext uri="{FF2B5EF4-FFF2-40B4-BE49-F238E27FC236}">
                <a16:creationId xmlns:a16="http://schemas.microsoft.com/office/drawing/2014/main" id="{58523D88-6B5A-C2CB-B641-41C4C3559BC6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548777" y="337752"/>
            <a:ext cx="1243259" cy="1429430"/>
          </a:xfrm>
          <a:prstGeom prst="rect">
            <a:avLst/>
          </a:prstGeom>
        </p:spPr>
      </p:pic>
      <p:sp>
        <p:nvSpPr>
          <p:cNvPr id="32" name="Rectangle 2">
            <a:extLst>
              <a:ext uri="{FF2B5EF4-FFF2-40B4-BE49-F238E27FC236}">
                <a16:creationId xmlns:a16="http://schemas.microsoft.com/office/drawing/2014/main" id="{2D3780F5-9446-D778-888D-12C01C3B3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65" y="3262220"/>
            <a:ext cx="9643123" cy="10618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6600" b="0" i="0" u="none" strike="noStrike" cap="none" normalizeH="0" baseline="0" dirty="0">
                <a:ln>
                  <a:noFill/>
                </a:ln>
                <a:solidFill>
                  <a:srgbClr val="F5E9D3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ورشة عمل "بناء خطة قلم"</a:t>
            </a:r>
            <a:endParaRPr kumimoji="0" lang="ar-SA" altLang="ar-SA" sz="4000" b="0" i="0" u="none" strike="noStrike" cap="none" normalizeH="0" baseline="0" dirty="0">
              <a:ln>
                <a:noFill/>
              </a:ln>
              <a:solidFill>
                <a:srgbClr val="F5E9D3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pic>
        <p:nvPicPr>
          <p:cNvPr id="1028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A6A5AD01-9A12-4A72-A09E-B863E815003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1792036" y="899886"/>
            <a:ext cx="2359049" cy="82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BB5C2504-5118-0FB9-9345-74F717C27ECD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7557079" y="1707800"/>
            <a:ext cx="7703179" cy="885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22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625D81-AA0F-6FFF-534F-ADBA0BFF5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74323615-3E91-8AF9-369E-F3D0712F95C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66847" y="-30168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9273538-6DF2-B84A-866E-E2D2BE17B322}"/>
              </a:ext>
            </a:extLst>
          </p:cNvPr>
          <p:cNvSpPr txBox="1"/>
          <p:nvPr/>
        </p:nvSpPr>
        <p:spPr>
          <a:xfrm>
            <a:off x="7018304" y="1165368"/>
            <a:ext cx="3989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32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إحصاءات الفرصة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4A35A93C-C922-1CD4-F584-243B2B45E138}"/>
              </a:ext>
            </a:extLst>
          </p:cNvPr>
          <p:cNvSpPr txBox="1"/>
          <p:nvPr/>
        </p:nvSpPr>
        <p:spPr>
          <a:xfrm>
            <a:off x="3272697" y="2183741"/>
            <a:ext cx="17505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المتغيبون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0</a:t>
            </a: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E35BD0E-F1DD-CAF7-D039-FA40D3276887}"/>
              </a:ext>
            </a:extLst>
          </p:cNvPr>
          <p:cNvSpPr txBox="1"/>
          <p:nvPr/>
        </p:nvSpPr>
        <p:spPr>
          <a:xfrm>
            <a:off x="8420294" y="2229426"/>
            <a:ext cx="25871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عدد الفترات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1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208A7F01-0DC8-ABFF-61A3-35B8ACA7E410}"/>
              </a:ext>
            </a:extLst>
          </p:cNvPr>
          <p:cNvSpPr txBox="1"/>
          <p:nvPr/>
        </p:nvSpPr>
        <p:spPr>
          <a:xfrm>
            <a:off x="6513224" y="2155837"/>
            <a:ext cx="225264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المسجلون بالفرصة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9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F0B3636E-60D4-73A2-F81D-6C675B14B81E}"/>
              </a:ext>
            </a:extLst>
          </p:cNvPr>
          <p:cNvSpPr txBox="1"/>
          <p:nvPr/>
        </p:nvSpPr>
        <p:spPr>
          <a:xfrm>
            <a:off x="5149174" y="2183741"/>
            <a:ext cx="136405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الحضور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9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97146C9E-4375-E2AA-DD5C-74A884FE3008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469427" y="180760"/>
            <a:ext cx="1243259" cy="142943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7C1A6F86-8CC1-61E8-819C-689BB476B01C}"/>
              </a:ext>
            </a:extLst>
          </p:cNvPr>
          <p:cNvSpPr txBox="1"/>
          <p:nvPr/>
        </p:nvSpPr>
        <p:spPr>
          <a:xfrm>
            <a:off x="7018304" y="3517007"/>
            <a:ext cx="3989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DFECE6"/>
                </a:solidFill>
                <a:latin typeface="Al Qabas Bold" panose="00000800000000000000" pitchFamily="2" charset="-78"/>
                <a:cs typeface="Al Qabas Bold" panose="00000800000000000000" pitchFamily="2" charset="-78"/>
              </a:rPr>
              <a:t>إحصاءات</a:t>
            </a:r>
            <a:r>
              <a:rPr lang="ar-SA" sz="32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 الفترة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9DF993E4-BB02-9B3F-E516-0062BEB05D3A}"/>
              </a:ext>
            </a:extLst>
          </p:cNvPr>
          <p:cNvSpPr txBox="1"/>
          <p:nvPr/>
        </p:nvSpPr>
        <p:spPr>
          <a:xfrm>
            <a:off x="3272697" y="4535380"/>
            <a:ext cx="17505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dirty="0">
                <a:solidFill>
                  <a:srgbClr val="E5C891"/>
                </a:solidFill>
                <a:latin typeface="Al Qabas Bold" panose="00000800000000000000" pitchFamily="2" charset="-78"/>
                <a:cs typeface="Al Qabas Bold" panose="00000800000000000000" pitchFamily="2" charset="-78"/>
              </a:rPr>
              <a:t>المتغيبون</a:t>
            </a:r>
            <a:endParaRPr lang="ar-SA" sz="2400" b="0" i="0" dirty="0">
              <a:solidFill>
                <a:srgbClr val="E5C891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0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C7DA982-92E4-0F51-C44D-A09EDDE4CDFC}"/>
              </a:ext>
            </a:extLst>
          </p:cNvPr>
          <p:cNvSpPr txBox="1"/>
          <p:nvPr/>
        </p:nvSpPr>
        <p:spPr>
          <a:xfrm>
            <a:off x="8420294" y="4507476"/>
            <a:ext cx="25871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إجمالي ساعات الفرصة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54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E0682FF-33B2-6105-0B29-8AF1E7277B38}"/>
              </a:ext>
            </a:extLst>
          </p:cNvPr>
          <p:cNvSpPr txBox="1"/>
          <p:nvPr/>
        </p:nvSpPr>
        <p:spPr>
          <a:xfrm>
            <a:off x="6513224" y="4507476"/>
            <a:ext cx="22526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الساعات الفعلية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54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24E8E62-76BB-25ED-B1A3-F59A67F5269A}"/>
              </a:ext>
            </a:extLst>
          </p:cNvPr>
          <p:cNvSpPr txBox="1"/>
          <p:nvPr/>
        </p:nvSpPr>
        <p:spPr>
          <a:xfrm>
            <a:off x="4762646" y="4535380"/>
            <a:ext cx="175057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الساعات المعتمدة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54</a:t>
            </a:r>
          </a:p>
        </p:txBody>
      </p:sp>
      <p:pic>
        <p:nvPicPr>
          <p:cNvPr id="9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DA276973-AA65-32D2-A7DF-1A3D24C50F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1792036" y="899886"/>
            <a:ext cx="2359049" cy="82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528C13F-1F70-9451-2788-E86B0430FB06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-2487658" y="1529771"/>
            <a:ext cx="7703179" cy="885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763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68D0A-2822-A2C2-961B-7AC95836F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6F8CF3AA-DCF1-DD00-E95B-20494B9DEC3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95598" y="-39693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726D478-678A-6544-F0A6-C6D5D8D35E4B}"/>
              </a:ext>
            </a:extLst>
          </p:cNvPr>
          <p:cNvSpPr txBox="1"/>
          <p:nvPr/>
        </p:nvSpPr>
        <p:spPr>
          <a:xfrm>
            <a:off x="7018304" y="1165368"/>
            <a:ext cx="3989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32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أهم الإنجازات</a:t>
            </a: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790540AE-D5E6-3E27-E601-5E0C880DCD3C}"/>
              </a:ext>
            </a:extLst>
          </p:cNvPr>
          <p:cNvSpPr txBox="1"/>
          <p:nvPr/>
        </p:nvSpPr>
        <p:spPr>
          <a:xfrm>
            <a:off x="4941673" y="4187119"/>
            <a:ext cx="17505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تعزيز الصورة الذهنية</a:t>
            </a:r>
            <a:endParaRPr lang="ar-SA" sz="2400" b="0" i="0" dirty="0">
              <a:solidFill>
                <a:srgbClr val="DFECE6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AF548C98-7741-B725-FB69-15BF6DEABADE}"/>
              </a:ext>
            </a:extLst>
          </p:cNvPr>
          <p:cNvSpPr txBox="1"/>
          <p:nvPr/>
        </p:nvSpPr>
        <p:spPr>
          <a:xfrm>
            <a:off x="4676568" y="2481448"/>
            <a:ext cx="25871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dirty="0">
                <a:solidFill>
                  <a:srgbClr val="E5C891"/>
                </a:solidFill>
                <a:latin typeface="Al Qabas Bold" panose="00000800000000000000" pitchFamily="2" charset="-78"/>
                <a:cs typeface="Al Qabas Bold" panose="00000800000000000000" pitchFamily="2" charset="-78"/>
              </a:rPr>
              <a:t>مناقشة صياغة</a:t>
            </a:r>
          </a:p>
          <a:p>
            <a:pPr algn="ctr">
              <a:buNone/>
            </a:pPr>
            <a:r>
              <a:rPr lang="ar-SA" sz="2400" dirty="0">
                <a:solidFill>
                  <a:srgbClr val="E5C891"/>
                </a:solidFill>
                <a:latin typeface="Al Qabas Bold" panose="00000800000000000000" pitchFamily="2" charset="-78"/>
                <a:cs typeface="Al Qabas Bold" panose="00000800000000000000" pitchFamily="2" charset="-78"/>
              </a:rPr>
              <a:t> الأهداف </a:t>
            </a:r>
            <a:endParaRPr lang="ar-SA" sz="2400" b="0" i="0" dirty="0">
              <a:solidFill>
                <a:srgbClr val="DFECE6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AA444267-ADDB-9349-0ACD-B92D9B58BFA3}"/>
              </a:ext>
            </a:extLst>
          </p:cNvPr>
          <p:cNvSpPr txBox="1"/>
          <p:nvPr/>
        </p:nvSpPr>
        <p:spPr>
          <a:xfrm>
            <a:off x="8961824" y="2481448"/>
            <a:ext cx="22526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تحديد التوجهات الاستراتيجية </a:t>
            </a:r>
            <a:endParaRPr lang="ar-SA" sz="2400" b="0" i="0" dirty="0">
              <a:solidFill>
                <a:srgbClr val="DFECE6"/>
              </a:solidFill>
              <a:effectLst/>
              <a:latin typeface="Al Qabas Bold" panose="00000800000000000000" pitchFamily="2" charset="-78"/>
              <a:cs typeface="Al Qabas Bold" panose="00000800000000000000" pitchFamily="2" charset="-78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59B08990-FE61-8E07-D559-D25DEC7EB0D9}"/>
              </a:ext>
            </a:extLst>
          </p:cNvPr>
          <p:cNvSpPr txBox="1"/>
          <p:nvPr/>
        </p:nvSpPr>
        <p:spPr>
          <a:xfrm>
            <a:off x="9138026" y="4187120"/>
            <a:ext cx="225264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ar-SA" sz="2400" b="0" i="0" dirty="0">
                <a:solidFill>
                  <a:srgbClr val="E5C891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تدوين المبادرات </a:t>
            </a:r>
          </a:p>
          <a:p>
            <a:pPr algn="ctr">
              <a:buNone/>
            </a:pPr>
            <a:r>
              <a:rPr lang="ar-SA" sz="2400" b="0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25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C6FDC213-DFE3-B1B0-BF6C-7255FB9611B6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469427" y="180760"/>
            <a:ext cx="1243259" cy="1429430"/>
          </a:xfrm>
          <a:prstGeom prst="rect">
            <a:avLst/>
          </a:prstGeom>
        </p:spPr>
      </p:pic>
      <p:pic>
        <p:nvPicPr>
          <p:cNvPr id="9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DAF88327-2ECD-CE0A-3554-EE0E7A073E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1792036" y="899886"/>
            <a:ext cx="2359049" cy="82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3240CD2-ECC9-5D27-67AB-A25F2B95D1E2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-2487658" y="1529771"/>
            <a:ext cx="7703179" cy="885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003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91004-C9B2-7741-EB68-BFB2E394C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970362C7-4CE3-8303-4056-B9852784BAD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66847" y="-30168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5709EAEA-EF6C-50A5-C1E9-7F70810781B5}"/>
              </a:ext>
            </a:extLst>
          </p:cNvPr>
          <p:cNvSpPr txBox="1"/>
          <p:nvPr/>
        </p:nvSpPr>
        <p:spPr>
          <a:xfrm>
            <a:off x="7018304" y="1165368"/>
            <a:ext cx="3989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32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الصور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8CFCD8B6-7775-F3AA-2F01-B81DE6A77385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478325" y="117952"/>
            <a:ext cx="1243259" cy="1429430"/>
          </a:xfrm>
          <a:prstGeom prst="rect">
            <a:avLst/>
          </a:prstGeom>
        </p:spPr>
      </p:pic>
      <p:pic>
        <p:nvPicPr>
          <p:cNvPr id="10" name="صورة 9" descr="صورة تحتوي على داخلي, حائط, تلبيس, سقف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D5FF408-CDE3-95BF-BFA6-E0CE5B99B4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25" y="1457755"/>
            <a:ext cx="9390743" cy="5282293"/>
          </a:xfrm>
          <a:prstGeom prst="rect">
            <a:avLst/>
          </a:prstGeom>
        </p:spPr>
      </p:pic>
      <p:pic>
        <p:nvPicPr>
          <p:cNvPr id="15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EB39E2ED-B63E-0C93-3F28-E579C34394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1786662" y="637628"/>
            <a:ext cx="2359049" cy="82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415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65ED0-846F-63A5-71EA-6E9489BB7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EDA1E6EC-8DAB-B34E-3454-AE85A1F6DF3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66847" y="-30168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67A42D28-EE45-254B-AE11-1B08B8F3E8BE}"/>
              </a:ext>
            </a:extLst>
          </p:cNvPr>
          <p:cNvSpPr txBox="1"/>
          <p:nvPr/>
        </p:nvSpPr>
        <p:spPr>
          <a:xfrm>
            <a:off x="7018304" y="1165368"/>
            <a:ext cx="398916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3200" b="1" i="0" dirty="0">
                <a:solidFill>
                  <a:srgbClr val="DFECE6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الصور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1DF38333-1842-AAFF-02D3-D76CB837E028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469427" y="180760"/>
            <a:ext cx="1243259" cy="1429430"/>
          </a:xfrm>
          <a:prstGeom prst="rect">
            <a:avLst/>
          </a:prstGeom>
        </p:spPr>
      </p:pic>
      <p:pic>
        <p:nvPicPr>
          <p:cNvPr id="14" name="صورة 13" descr="صورة تحتوي على داخلي, كرسي, طاولة, مشهد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18E11997-2FD1-CEAC-B1BB-58089D11B7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320" y="1506895"/>
            <a:ext cx="9191725" cy="5170345"/>
          </a:xfrm>
          <a:prstGeom prst="rect">
            <a:avLst/>
          </a:prstGeom>
        </p:spPr>
      </p:pic>
      <p:pic>
        <p:nvPicPr>
          <p:cNvPr id="2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DBB18C76-D9D7-BB16-A911-E409A0C33C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1763328" y="732006"/>
            <a:ext cx="2359049" cy="824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96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8BF1FB-CA09-BB34-2232-32CC1B9EA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صورة 12">
            <a:extLst>
              <a:ext uri="{FF2B5EF4-FFF2-40B4-BE49-F238E27FC236}">
                <a16:creationId xmlns:a16="http://schemas.microsoft.com/office/drawing/2014/main" id="{21C78814-EAA3-552B-DDF2-6E17DA4977C0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695598" y="-396934"/>
            <a:ext cx="13025120" cy="750150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33000"/>
              </a:srgbClr>
            </a:outerShdw>
          </a:effec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93C967E1-F08F-B9C5-C056-C579B927D8F0}"/>
              </a:ext>
            </a:extLst>
          </p:cNvPr>
          <p:cNvSpPr txBox="1"/>
          <p:nvPr/>
        </p:nvSpPr>
        <p:spPr>
          <a:xfrm>
            <a:off x="962721" y="4686088"/>
            <a:ext cx="398916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ar-SA" sz="6000" b="1" i="0" dirty="0">
                <a:solidFill>
                  <a:srgbClr val="F5E9D3"/>
                </a:solidFill>
                <a:effectLst/>
                <a:latin typeface="Al Qabas Bold" panose="00000800000000000000" pitchFamily="2" charset="-78"/>
                <a:cs typeface="Al Qabas Bold" panose="00000800000000000000" pitchFamily="2" charset="-78"/>
              </a:rPr>
              <a:t>شكراً لكمـ،،</a:t>
            </a:r>
          </a:p>
        </p:txBody>
      </p:sp>
      <p:pic>
        <p:nvPicPr>
          <p:cNvPr id="26" name="صورة 25">
            <a:extLst>
              <a:ext uri="{FF2B5EF4-FFF2-40B4-BE49-F238E27FC236}">
                <a16:creationId xmlns:a16="http://schemas.microsoft.com/office/drawing/2014/main" id="{567E0C70-2B50-3E2C-333F-7D5431892D15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5648520" y="1556578"/>
            <a:ext cx="2149834" cy="2471759"/>
          </a:xfrm>
          <a:prstGeom prst="rect">
            <a:avLst/>
          </a:prstGeom>
        </p:spPr>
      </p:pic>
      <p:pic>
        <p:nvPicPr>
          <p:cNvPr id="9" name="Picture 4" descr="شعار المنصة الوطنية للعمل التطوعي | شعارات المملكة">
            <a:extLst>
              <a:ext uri="{FF2B5EF4-FFF2-40B4-BE49-F238E27FC236}">
                <a16:creationId xmlns:a16="http://schemas.microsoft.com/office/drawing/2014/main" id="{38A59A6D-70D1-42E0-97EF-3BCFFFCFC53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5" t="38675" r="20717" b="38259"/>
          <a:stretch>
            <a:fillRect/>
          </a:stretch>
        </p:blipFill>
        <p:spPr bwMode="auto">
          <a:xfrm>
            <a:off x="7675181" y="2494590"/>
            <a:ext cx="4079250" cy="142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صورة 1">
            <a:extLst>
              <a:ext uri="{FF2B5EF4-FFF2-40B4-BE49-F238E27FC236}">
                <a16:creationId xmlns:a16="http://schemas.microsoft.com/office/drawing/2014/main" id="{B673EACB-40CF-48CE-1ABD-477B50BB1A33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25000"/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" t="1" r="66331" b="2754"/>
          <a:stretch>
            <a:fillRect/>
          </a:stretch>
        </p:blipFill>
        <p:spPr>
          <a:xfrm>
            <a:off x="-3780463" y="2494590"/>
            <a:ext cx="7590228" cy="8726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82680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63</Words>
  <Application>Microsoft Office PowerPoint</Application>
  <PresentationFormat>شاشة عريضة</PresentationFormat>
  <Paragraphs>36</Paragraphs>
  <Slides>6</Slides>
  <Notes>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Al Qabas Bold</vt:lpstr>
      <vt:lpstr>Aptos</vt:lpstr>
      <vt:lpstr>Aptos Display</vt:lpstr>
      <vt:lpstr>Arial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البرامج والمشاريع</dc:creator>
  <cp:lastModifiedBy>البرامج والمشاريع</cp:lastModifiedBy>
  <cp:revision>5</cp:revision>
  <dcterms:created xsi:type="dcterms:W3CDTF">2026-01-28T07:22:50Z</dcterms:created>
  <dcterms:modified xsi:type="dcterms:W3CDTF">2026-01-28T08:07:53Z</dcterms:modified>
</cp:coreProperties>
</file>